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513" r:id="rId2"/>
    <p:sldId id="5522" r:id="rId3"/>
    <p:sldId id="5521" r:id="rId4"/>
    <p:sldId id="5518" r:id="rId5"/>
    <p:sldId id="5519" r:id="rId6"/>
    <p:sldId id="5520" r:id="rId7"/>
    <p:sldId id="5523" r:id="rId8"/>
    <p:sldId id="5524" r:id="rId9"/>
    <p:sldId id="5526" r:id="rId10"/>
    <p:sldId id="5525" r:id="rId11"/>
    <p:sldId id="5527" r:id="rId12"/>
    <p:sldId id="5529" r:id="rId13"/>
    <p:sldId id="5528" r:id="rId14"/>
    <p:sldId id="5530" r:id="rId15"/>
    <p:sldId id="5532" r:id="rId16"/>
    <p:sldId id="5533" r:id="rId17"/>
    <p:sldId id="5534" r:id="rId18"/>
    <p:sldId id="5535" r:id="rId19"/>
    <p:sldId id="5536" r:id="rId20"/>
    <p:sldId id="5537" r:id="rId21"/>
    <p:sldId id="5538" r:id="rId22"/>
    <p:sldId id="5540" r:id="rId23"/>
    <p:sldId id="5545" r:id="rId24"/>
    <p:sldId id="5539" r:id="rId25"/>
    <p:sldId id="5548" r:id="rId26"/>
    <p:sldId id="5541" r:id="rId27"/>
    <p:sldId id="5544" r:id="rId28"/>
    <p:sldId id="5542" r:id="rId29"/>
    <p:sldId id="5546" r:id="rId30"/>
    <p:sldId id="5543" r:id="rId31"/>
    <p:sldId id="554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D5CE3-E8D1-F81D-47EE-DB944CA8D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845B7-3E3B-898A-34A2-4A18C0C66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78365-C028-61D4-467C-51FA5EE9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E7C6B-5FF1-EBF2-75F5-B6CD9F1BD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32A5F-BB84-80B5-A976-13C9ABC7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870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AE42-F09B-AF49-E6F4-ACAA932AB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DCF5E-B370-F16E-73D1-D3EE032D0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D6BD3-F199-8DDD-EACB-0B0EA0BF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51106-5B58-072B-BFEE-C9D0AF6EC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B9B32-808A-40D1-58C5-F2BD862D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22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1FD50-D8F5-5C3A-59C9-DDE279CB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B5958-0D17-47D5-D22B-5CB3F87EC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9A560-B8C7-4681-42C3-05EE19373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2F6DF-3CD8-8F76-67E8-0A0D75C2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BE3E3-F501-242B-8CB0-A5D53F2B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897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A154-8258-2EA9-6BEC-452596B4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3E807-86D5-5FB1-B638-741899074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C8186-BE76-38DB-F7EE-FB50D7F34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E01CE-DE88-759C-D902-EC9EC01E9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153C3A-3C43-222A-CA52-E9F668E5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24D61-02B5-BF72-89E6-AC7CBC77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06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53C6-4EC6-4FE8-BC45-0F1AA0591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39677-31C2-A47B-768B-4E51F7728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18A9C-4ADC-843E-82CA-9480BD74E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7FD1F5-9AD8-1858-3141-A98E80794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D461A6-E0E0-72F6-2A89-C81B372B0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13389-9E98-B772-A490-9F36B910C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41CB-2856-937B-4E85-93D47414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E73BD8-2682-B8FC-B44F-67C04287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95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E815B-81CB-31DB-67A0-48E75A79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886CF6-A26E-FD2E-C23B-29F81B01C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FE83F-0B3E-4314-192C-3A6D0402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2064FC-A3FA-C6E7-E7A8-F192CDF4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164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951FEC-443C-76EB-31E7-0B12E7570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EE3F3F-3C6A-C778-543A-DCE8D8ECC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EED11-9C27-8AC4-87B8-37078DE5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2368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CE3B-F9B3-2F5B-2971-AFFF5E0B5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A57A2-14BE-C294-ED4C-40730ED1A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4A20-AA5B-BA12-75B6-C82A8A8EB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D4A7B-FB12-D738-0E8D-C7A96703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773CE-DF7B-D531-8688-475B4FA9C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93180-0FD4-4430-0DB4-7E4F9861C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378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077F8-9107-D4BD-4FE6-75895A4CC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AD0AD-D6FD-D179-60C6-557AFB29F2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FA5B2-185D-5BC7-6E22-A489940A7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1BFC2-E9F8-17BE-68AE-5974B0BAA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38D11-2BAD-3483-0D4A-1D12A376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CA713-F435-D51F-82AE-D0D976D98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466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38EFA-8FA5-8D64-BB8A-F8133AE94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DCA8F-F600-8122-E549-DF9CD9A74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4B87-A48B-7192-4E71-E01466E9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C4F1A-22B2-9761-535B-1E8778C3A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C6C79-CAA4-75EA-C8E8-C529F8856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450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FE9DF2-872A-A441-E454-059102EF2F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0C0813-C4EC-00BC-BC74-BFF6960842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B8D0B-F07E-1A61-A4A3-9589E6793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0CFD5-D700-5FBD-1537-895040410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44A56-910A-3153-C2F7-9B3F2FC4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80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38549B-9886-7226-6C73-AA86BE44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3832D-80F0-290E-233D-E1E06D331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9FA44-01EE-CBA8-78B6-D7EA33727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BBFDD-DADE-484F-831E-951B23B6BA31}" type="datetimeFigureOut">
              <a:rPr lang="en-IN" smtClean="0"/>
              <a:t>01-11-2023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8A6AD-C934-02E7-EB68-95DBD85F1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47A83-0795-3D9A-0FBE-2D86F731D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D5241-81EB-4CB1-B3E8-55B506CF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09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jpe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582" y="685800"/>
            <a:ext cx="1174667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AAGAZ 2022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Bal Bharati Public School, Khargone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Wednesday, 3rd May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1489553445"/>
              </p:ext>
            </p:extLst>
          </p:nvPr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Toddler Models (Ramp Walk)</a:t>
                      </a:r>
                      <a:endParaRPr lang="en-US" sz="16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NIMISH PANT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JASNOOR ARORA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D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28600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63782" y="87646"/>
            <a:ext cx="109292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AAGAZ 2022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Bal Bharati Public School, Khargone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Wednesday, 3rd May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293654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2" name="Picture 1" descr="A picture containing clothing, human face, person, smile&#10;&#10;Description automatically generated">
            <a:extLst>
              <a:ext uri="{FF2B5EF4-FFF2-40B4-BE49-F238E27FC236}">
                <a16:creationId xmlns:a16="http://schemas.microsoft.com/office/drawing/2014/main" id="{3C2F412D-FAF0-4032-B78C-E0E2B8A46A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"/>
          <a:stretch/>
        </p:blipFill>
        <p:spPr>
          <a:xfrm>
            <a:off x="381000" y="1274619"/>
            <a:ext cx="11215255" cy="528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1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109292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AAGAZ 2022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Bal Bharati Public School, Khargone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Wednesday, 3rd May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1567384298"/>
              </p:ext>
            </p:extLst>
          </p:nvPr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TAPPING TOES</a:t>
                      </a:r>
                      <a:endParaRPr lang="en-US" sz="16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ANAISHA JAIN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PRESHAA JAIN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81000" y="228600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46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2347" y="195368"/>
            <a:ext cx="109292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AAGAZ 2022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Bal Bharati Public School, Khargone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Wednesday, 3rd May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293654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2" name="Picture 1" descr="A group of girls dancing in front of a welcome sign&#10;&#10;Description automatically generated with low confidence">
            <a:extLst>
              <a:ext uri="{FF2B5EF4-FFF2-40B4-BE49-F238E27FC236}">
                <a16:creationId xmlns:a16="http://schemas.microsoft.com/office/drawing/2014/main" id="{98360AF3-DC3C-36C3-0D3A-8B77904D4D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" r="34"/>
          <a:stretch/>
        </p:blipFill>
        <p:spPr>
          <a:xfrm>
            <a:off x="249382" y="1870150"/>
            <a:ext cx="11674159" cy="4821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DEEP JYOTI - 2023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DEEP MEMORIAL PUBLIC SCHOOL, RAMPRASTHA,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MONDAY,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 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JULY 2023</a:t>
            </a:r>
          </a:p>
        </p:txBody>
      </p:sp>
      <p:graphicFrame>
        <p:nvGraphicFramePr>
          <p:cNvPr id="9" name="Table 1"/>
          <p:cNvGraphicFramePr/>
          <p:nvPr/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RAGS TO RICHES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(DRESS OUT OF WASTE</a:t>
                      </a:r>
                      <a:r>
                        <a:rPr lang="en-US" sz="1600" b="1" strike="noStrike" kern="1200" spc="-1" baseline="0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COMPETITION)</a:t>
                      </a:r>
                      <a:endParaRPr lang="en-US" sz="16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ANVIKA GUPTA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MS. BHAWNA SHARMA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F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FACILITATOR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28600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483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2347" y="195369"/>
            <a:ext cx="10929257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DEEP JYOTI - 2023</a:t>
            </a:r>
          </a:p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Arial Black" panose="020B0A04020102020204" pitchFamily="34" charset="0"/>
              </a:rPr>
              <a:t>DEEP MEMORIAL PUBLIC SCHOOL, RAMPRASTHA,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MONDAY,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 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JULY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293654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54B3BF8-688E-0CFA-3C76-E6AA047DA6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"/>
          <a:stretch/>
        </p:blipFill>
        <p:spPr>
          <a:xfrm>
            <a:off x="507232" y="1454728"/>
            <a:ext cx="5419574" cy="49599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B008F4-F88E-C721-DDE2-21CB0091A8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" r="35" b="48"/>
          <a:stretch/>
        </p:blipFill>
        <p:spPr>
          <a:xfrm>
            <a:off x="5926806" y="1454727"/>
            <a:ext cx="5558613" cy="495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1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SPECTRUM-2023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VISHWA BHARATI PUBLIC SCHOOL, CROSSING REPUBLIC,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2057343955"/>
              </p:ext>
            </p:extLst>
          </p:nvPr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THE PATRIOTS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(ENGLISH POEM RECITATION ON INDIA)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KUNJIKA JAIN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SCHOOL 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81000" y="199917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496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7270" y="519094"/>
            <a:ext cx="1092925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SPECTRUM-2023</a:t>
            </a:r>
          </a:p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Arial Black" panose="020B0A04020102020204" pitchFamily="34" charset="0"/>
              </a:rPr>
              <a:t>VISHWA BHARATI PUBLIC SCHOOL, CROSSING REPUBLIC,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5473" y="195369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5239CB2-4CCD-E2D5-62DE-5B8A1EBE8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73" y="1717964"/>
            <a:ext cx="6438207" cy="49446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16F4AB-211E-5AB7-9E24-72DBA743A8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4" t="87" r="9" b="13"/>
          <a:stretch/>
        </p:blipFill>
        <p:spPr>
          <a:xfrm>
            <a:off x="6581898" y="1717963"/>
            <a:ext cx="5158154" cy="494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0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SPECTRUM-2023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VISHWA BHARATI PUBLIC SCHOOL, CROSSING REPUBLIC,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1728522378"/>
              </p:ext>
            </p:extLst>
          </p:nvPr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RAISE YOU MIC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(TALE OF INDIAN FREEDOM FIGHTER)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AVIR CHOPRA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177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7270" y="519094"/>
            <a:ext cx="1092925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SPECTRUM-2023</a:t>
            </a:r>
          </a:p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Arial Black" panose="020B0A04020102020204" pitchFamily="34" charset="0"/>
              </a:rPr>
              <a:t>VISHWA BHARATI PUBLIC SCHOOL,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sz="1800" dirty="0">
                <a:solidFill>
                  <a:srgbClr val="C00000"/>
                </a:solidFill>
                <a:latin typeface="Arial Black" panose="020B0A04020102020204" pitchFamily="34" charset="0"/>
              </a:rPr>
              <a:t>CROSSING REPUBLIC,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5473" y="195369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66E0BCB-A534-834A-0351-7281B79B89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54"/>
          <a:stretch/>
        </p:blipFill>
        <p:spPr>
          <a:xfrm>
            <a:off x="270410" y="1676400"/>
            <a:ext cx="5465371" cy="49862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B42BBC-8691-B019-3625-9D241C7920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20" t="109" r="57" b="87"/>
          <a:stretch/>
        </p:blipFill>
        <p:spPr>
          <a:xfrm>
            <a:off x="5735781" y="1676400"/>
            <a:ext cx="5841930" cy="498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8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RAZZLE DAZZLE 2023-24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K.D.B PUBLIC SCHOOL, OLD KAVI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SATURDAY, 26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574930337"/>
              </p:ext>
            </p:extLst>
          </p:nvPr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SAVIOURS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(FANCY DRESS)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ATHARV NATANI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SCHOOL 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493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7271" y="196774"/>
            <a:ext cx="101187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RAZZLE DAZZLE 2023-24</a:t>
            </a:r>
          </a:p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Arial Black" panose="020B0A04020102020204" pitchFamily="34" charset="0"/>
              </a:rPr>
              <a:t>K.D.B PUBLIC SCHOOL, OLD KAVI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SATURDAY, 26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5473" y="195369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1416BD4-5F70-D06C-2D40-5DDD25F0B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1382644"/>
            <a:ext cx="11596254" cy="533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685800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RAZZLE DAZZLE 2023-24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K.D.B PUBLIC SCHOOL, OLD KAVI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SATURDAY, 26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2549867004"/>
              </p:ext>
            </p:extLst>
          </p:nvPr>
        </p:nvGraphicFramePr>
        <p:xfrm>
          <a:off x="381000" y="2209800"/>
          <a:ext cx="11353801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DANCING LITTLE CHAMPS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(FOLK DANCE)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ROSHIKA BAISOYA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AANYA GOLA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C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CONSOLATION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78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7271" y="196774"/>
            <a:ext cx="101187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RAZZLE DAZZLE 2023-24</a:t>
            </a:r>
          </a:p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Arial Black" panose="020B0A04020102020204" pitchFamily="34" charset="0"/>
              </a:rPr>
              <a:t>K.D.B PUBLIC SCHOOL, OLD KAVI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SATURDAY, 26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AUGUST 2023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5473" y="195369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9B92F0E-5A7C-9437-E7F1-E90A6E20C3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" r="39"/>
          <a:stretch/>
        </p:blipFill>
        <p:spPr>
          <a:xfrm>
            <a:off x="576775" y="1448972"/>
            <a:ext cx="11169748" cy="514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0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9506" y="65692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INVICTUS 3.0 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D.A.V. CENTENARY PUBLIC SCHOOL, CHANDER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14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SEPTEMBER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1550328882"/>
              </p:ext>
            </p:extLst>
          </p:nvPr>
        </p:nvGraphicFramePr>
        <p:xfrm>
          <a:off x="1619756" y="2332181"/>
          <a:ext cx="8952487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LET'S SALUTE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ANAYA</a:t>
                      </a:r>
                    </a:p>
                    <a:p>
                      <a:pPr algn="ctr"/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School 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413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62743" y="334779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INVICTUS 3.0 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D.A.V. CENTENARY PUBLIC SCHOOL, CHANDER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17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SEPTEMBER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3E4592F-97B7-6B56-691B-670DF23194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9"/>
          <a:stretch/>
        </p:blipFill>
        <p:spPr>
          <a:xfrm>
            <a:off x="385011" y="1596029"/>
            <a:ext cx="11434812" cy="518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8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9506" y="65692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INVICTUS 3.0 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D.A.V. CENTENARY PUBLIC SCHOOL, CHANDER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14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SEPTEMBER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954230600"/>
              </p:ext>
            </p:extLst>
          </p:nvPr>
        </p:nvGraphicFramePr>
        <p:xfrm>
          <a:off x="1619756" y="2310401"/>
          <a:ext cx="8952487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LET'S GET READY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SARTHAK KUMAR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58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62743" y="334779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INVICTUS 3.0 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D.A.V. CENTENARY PUBLIC SCHOOL, CHANDER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17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SEPTEMBER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6005D10-CAAC-980F-B334-E873B5FAD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38" y="1666111"/>
            <a:ext cx="11202858" cy="507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0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9506" y="65692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INVICTUS 3.0 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D.A.V. CENTENARY PUBLIC SCHOOL, CHANDER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14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SEPTEMBER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3130870663"/>
              </p:ext>
            </p:extLst>
          </p:nvPr>
        </p:nvGraphicFramePr>
        <p:xfrm>
          <a:off x="1987890" y="2399362"/>
          <a:ext cx="8952487" cy="257060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POSHAAK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AVIKA GOVIL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AARNA AGARWAL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 F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596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62743" y="334779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INVICTUS 3.0 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D.A.V. CENTENARY PUBLIC SCHOOL, CHANDER NAGAR, GHAZIABAD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17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SEPTEMBER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62470A2-B296-4D57-52B1-E326200189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" b="8281"/>
          <a:stretch/>
        </p:blipFill>
        <p:spPr>
          <a:xfrm>
            <a:off x="654519" y="1565885"/>
            <a:ext cx="10847670" cy="51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63767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SPONTANIA 2023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DELHI PUBLIC SCHOOL GHAZIABAD, INTERNATIONAL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THURSDAY, 12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124768656"/>
              </p:ext>
            </p:extLst>
          </p:nvPr>
        </p:nvGraphicFramePr>
        <p:xfrm>
          <a:off x="381000" y="2209800"/>
          <a:ext cx="11353801" cy="268481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HAPPY FEET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(Group Dance Competition)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AASHVI GUPTA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AANYA GOLA 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ROSHIKA BAISOYA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SHIVYA JINDAL</a:t>
                      </a:r>
                    </a:p>
                    <a:p>
                      <a:pPr algn="ctr"/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B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C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064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63767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SPECTRUM 2.0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ALLENHOUSE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 &amp; 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19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3592983860"/>
              </p:ext>
            </p:extLst>
          </p:nvPr>
        </p:nvGraphicFramePr>
        <p:xfrm>
          <a:off x="381000" y="2209801"/>
          <a:ext cx="11353801" cy="2429576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3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TAP YOUR FEET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(Duet Dance)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SIDDHI VATS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AARNA AGRAWAL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 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203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295871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SPECTRUM 2.0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ALLENHOUSE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 &amp; 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19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46828DD-C007-8469-606E-725C975B8E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11869" r="1079" b="3420"/>
          <a:stretch/>
        </p:blipFill>
        <p:spPr>
          <a:xfrm>
            <a:off x="995083" y="1588295"/>
            <a:ext cx="10201831" cy="512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2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63767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SPECTRUM 2.0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ALLENHOUSE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 &amp; 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19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4166103362"/>
              </p:ext>
            </p:extLst>
          </p:nvPr>
        </p:nvGraphicFramePr>
        <p:xfrm>
          <a:off x="381000" y="2209801"/>
          <a:ext cx="11353801" cy="2429576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3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FASHION SHOW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(Feel Good Fashion)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JANHVI JAIN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069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295871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SPECTRUM 2.0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ALLENHOUSE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THURSDAY &amp; FRIDAY, 18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19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D67A56A-A71E-25A4-788D-1A9B1948E4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2" b="18035"/>
          <a:stretch/>
        </p:blipFill>
        <p:spPr>
          <a:xfrm>
            <a:off x="4562326" y="1588295"/>
            <a:ext cx="3067348" cy="51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4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63767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Winning Amidst Unknowns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CH.CHHABIL DASS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 &amp; TUESDAY, 30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2974710964"/>
              </p:ext>
            </p:extLst>
          </p:nvPr>
        </p:nvGraphicFramePr>
        <p:xfrm>
          <a:off x="381000" y="2209801"/>
          <a:ext cx="11353801" cy="2429576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3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CLAY MODELLING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AVNI AGGARWAL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INNAYA KHATTAR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 B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 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7141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299738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Winning Amidst Unknowns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CH.CHHABIL DASS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 &amp; TUESDAY, 30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D9D9C9D-32A3-8397-E3FE-B86BF0792B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24"/>
          <a:stretch/>
        </p:blipFill>
        <p:spPr>
          <a:xfrm>
            <a:off x="3931017" y="1666111"/>
            <a:ext cx="4606591" cy="50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4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63767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Winning Amidst Unknowns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CH.CHHABIL DASS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 &amp; TUESDAY, 30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2937716082"/>
              </p:ext>
            </p:extLst>
          </p:nvPr>
        </p:nvGraphicFramePr>
        <p:xfrm>
          <a:off x="381000" y="2209801"/>
          <a:ext cx="11353801" cy="250179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3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HINDI STORY NARRRATION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(with the help of finger or hand puppets)</a:t>
                      </a: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ATHARV NATANI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KUNJIKA JAIN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VRISHKA BANSAL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SCHOOL C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SCHOOL 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SCHOOL C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53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299738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Winning Amidst Unknowns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CH.CHHABIL DASS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 &amp; TUESDAY, 30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BEB4E7B-C2B3-AC0D-EA1A-CB8950AFD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95"/>
          <a:stretch/>
        </p:blipFill>
        <p:spPr>
          <a:xfrm>
            <a:off x="1523999" y="1596029"/>
            <a:ext cx="9144000" cy="50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7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637674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Winning Amidst Unknowns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CH.CHHABIL DASS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 &amp; TUESDAY, 30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aphicFrame>
        <p:nvGraphicFramePr>
          <p:cNvPr id="9" name="Table 1"/>
          <p:cNvGraphicFramePr/>
          <p:nvPr>
            <p:extLst>
              <p:ext uri="{D42A27DB-BD31-4B8C-83A1-F6EECF244321}">
                <p14:modId xmlns:p14="http://schemas.microsoft.com/office/powerpoint/2010/main" val="1221750199"/>
              </p:ext>
            </p:extLst>
          </p:nvPr>
        </p:nvGraphicFramePr>
        <p:xfrm>
          <a:off x="381000" y="2209801"/>
          <a:ext cx="11353801" cy="3991001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3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COMPETITION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PARTICIPANT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CLASS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PARTICIPATING SCHOOLS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18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00" marR="5130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FOLK DANCE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0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PRAHI JAIN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PRAVAR JAIN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YASHIKA KUMARI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VANYA GOEL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SHARAV GOYAL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JANHVI JAIN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JAYANSH MEHNDIRATTA</a:t>
                      </a:r>
                    </a:p>
                    <a:p>
                      <a:pPr algn="ctr"/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SHREEYANSH KUMAR</a:t>
                      </a:r>
                    </a:p>
                    <a:p>
                      <a:pPr algn="ctr"/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B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F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PRE PRIMARY G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trike="noStrike" kern="1200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III</a:t>
                      </a:r>
                      <a:endParaRPr lang="en-IN" sz="1800" b="1" strike="noStrike" kern="1200" spc="-1" dirty="0">
                        <a:solidFill>
                          <a:srgbClr val="C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780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1371" y="299738"/>
            <a:ext cx="1092925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</a:rPr>
              <a:t>Winning Amidst Unknowns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CH.CHHABIL DASS PUBLIC SCHOOL, GHAZIABAD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MONDAY &amp; TUESDAY, 30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– 31</a:t>
            </a:r>
            <a:r>
              <a:rPr lang="en-US" baseline="30000" dirty="0">
                <a:solidFill>
                  <a:srgbClr val="C00000"/>
                </a:solidFill>
                <a:latin typeface="Arial Black" panose="020B0A04020102020204" pitchFamily="34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OCTOBER 2023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3237" y="234553"/>
            <a:ext cx="2286000" cy="609600"/>
            <a:chOff x="152400" y="76200"/>
            <a:chExt cx="2286000" cy="609600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76200"/>
              <a:ext cx="2286000" cy="609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 descr="Text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41385"/>
              <a:ext cx="1825495" cy="5142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8B560D0-30EA-FBE6-2C1E-5DBF11A23A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7" b="27438"/>
          <a:stretch/>
        </p:blipFill>
        <p:spPr>
          <a:xfrm>
            <a:off x="1508437" y="1674875"/>
            <a:ext cx="9175124" cy="504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5740</TotalTime>
  <Words>1002</Words>
  <Application>Microsoft Office PowerPoint</Application>
  <PresentationFormat>Widescreen</PresentationFormat>
  <Paragraphs>388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MID LAB</dc:creator>
  <cp:lastModifiedBy>Aarushi Chhatwal</cp:lastModifiedBy>
  <cp:revision>45</cp:revision>
  <cp:lastPrinted>2023-08-18T08:44:38Z</cp:lastPrinted>
  <dcterms:created xsi:type="dcterms:W3CDTF">2023-08-07T02:39:38Z</dcterms:created>
  <dcterms:modified xsi:type="dcterms:W3CDTF">2023-11-01T07:23:28Z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1305456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S10.0.0</vt:lpwstr>
  </property>
</Properties>
</file>